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- 2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-66674" y="0"/>
            <a:ext cx="9058274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009650" y="1038225"/>
            <a:ext cx="81343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Task-2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929238"/>
            <a:ext cx="6343649" cy="35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025" y="26669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Login / signup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952725"/>
            <a:ext cx="6129335" cy="400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295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New Plan Page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JM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904421"/>
            <a:ext cx="5810249" cy="3810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75" y="265211"/>
            <a:ext cx="2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My Plan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440</Words>
  <Application>Microsoft Office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EB Garamond Medium</vt:lpstr>
      <vt:lpstr>EB Garamond</vt:lpstr>
      <vt:lpstr>Arial</vt:lpstr>
      <vt:lpstr>Calibri</vt:lpstr>
      <vt:lpstr>Noto Sans Symbols</vt:lpstr>
      <vt:lpstr>Public Sans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9</cp:revision>
  <dcterms:created xsi:type="dcterms:W3CDTF">2020-08-13T11:21:00Z</dcterms:created>
  <dcterms:modified xsi:type="dcterms:W3CDTF">2023-11-02T09:03:22Z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